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3C9F-2AB1-6044-A33B-2B37B6F44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D1D86-04BC-E34A-A0FC-53382BB7D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BF91B-9D59-E945-836D-165B4240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6E76E-9FBE-FA47-9268-400D3D90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A5B95-778C-CD4E-A1A2-623C0AC9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3092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8501-3C89-0D44-AB7C-1CE9D89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4173D-033A-1E4C-9406-5A9554A04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38DA-6B22-004A-A16E-67BE8B95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57D0-4D28-344B-89FA-C10FBB8C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D7C73-E957-CC42-A549-13EE01E0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6068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A9263-B0B9-AF40-81CD-1AB523014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03A59-4D1A-7E48-9E1C-506F53D00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ABED4-448E-E74B-916E-45D5DEF2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3CADC-740A-B044-8D50-32309D8A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F7106-E2A3-2B49-A442-B1020BDE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76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FA7-8ECF-9F49-B7F8-88EC696C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6349-8123-4D48-834A-21204DCD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0FBE5-B518-2C4D-BFA7-EF13343B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90B8E-FC0D-924E-BD07-3FEF0B2C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3EEC-D3D4-1B48-95FE-8E7DC3A0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182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BC4F-3C07-7646-B2E1-89D7E4CE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8FCDE-51FE-8F46-B1D2-9C614157D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34156-2D03-6C44-8115-66577749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420D-5517-5A44-87FD-68D30535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6D4F-8A89-F346-9AA8-E8ED6A88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9425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ED0E-05EB-434A-A1D8-B16E34F0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92284-BAFB-0E46-B251-E01F6C64E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53A43-ABEC-584D-B6BB-9D0AC8673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9533F-7742-D345-8963-D4CDF8D5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5A604-D8DA-D44C-A13B-B04984D7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17EF9-918F-1147-9AA0-45D3DFE0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4550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E8EF-E3C5-9C44-8E0C-BFEBF420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BAE75-9A94-2246-A360-8EF10D87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6F2A5-9C75-D848-9618-39EFA6BED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44D23-EE77-BB43-8786-257D409C7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FC02F-89D8-3B4C-854D-7A643AF62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2A4A9-4BE8-EC48-BEC2-D3BD8B1B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B6A77-B2D7-DA4C-9AB0-81A09824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6F27F-076B-D84B-B9E7-7600F13C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9989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F104-CCFC-C241-B441-60087605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82D3D-EFBF-064C-8BD5-78F8EA08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275C2-3C85-D842-A711-B6C28080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9B5B0-30C4-3240-B529-70CDA417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46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98EB4-F77A-9F40-A1AC-D6D633EE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AA9FB-3415-6044-ACE7-2F59E6CC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812CF-F294-9F4B-9F8A-2B18F8F7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6817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D476-B8F8-7448-B1C9-F42F4B95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EF11-00DF-1B49-83DD-9B81E1FD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1F084-07AE-9E4D-94DC-6C006455A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D4950-174C-6149-8E9D-E8768F22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F6629-7346-5F44-A9E7-ED737AE1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CA091-FCA6-8E4D-8BB4-ADC1B7E9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855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53CF-0DD7-8F46-8C1F-2DBC2767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AC079-5B73-9D44-BD19-DB7B9BBF9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94A3-5C6A-8C45-B9A8-DBD1D07B2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A7BE4-6AC1-5041-AA6A-BA202175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0F190-2309-984F-8F1F-D91C9219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860BA-2CA0-6546-A37E-9EB0019E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9703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45F27-0B61-A343-A3A9-77DCA1A7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C7D52-79FF-D049-8745-CD4DC370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3C7BD-61A9-2541-80D7-BF38FF48A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D0CA-D917-C84C-AC7D-50247F42AE6F}" type="datetimeFigureOut">
              <a:rPr lang="en-SI" smtClean="0"/>
              <a:t>03/06/2020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9D4E-F76D-C34C-8711-93593EBC4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75178-9BE0-3B48-975B-CA5EF5C57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8CFF-5C5D-554A-933B-39ABAA2C784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7634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611696-5856-3841-B915-6C92516D6D68}"/>
              </a:ext>
            </a:extLst>
          </p:cNvPr>
          <p:cNvSpPr txBox="1"/>
          <p:nvPr/>
        </p:nvSpPr>
        <p:spPr>
          <a:xfrm>
            <a:off x="1763063" y="4000953"/>
            <a:ext cx="8665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6600" b="1" dirty="0">
                <a:solidFill>
                  <a:schemeClr val="bg1"/>
                </a:solidFill>
                <a:latin typeface="Raleway Black" panose="020B0503030101060003" pitchFamily="34" charset="77"/>
              </a:rPr>
              <a:t>Naslov prezentacije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FCF9C-DCC3-604D-859B-BFFB01FAC381}"/>
              </a:ext>
            </a:extLst>
          </p:cNvPr>
          <p:cNvSpPr txBox="1"/>
          <p:nvPr/>
        </p:nvSpPr>
        <p:spPr>
          <a:xfrm>
            <a:off x="2720938" y="5371532"/>
            <a:ext cx="675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2800" dirty="0">
                <a:solidFill>
                  <a:schemeClr val="bg1"/>
                </a:solidFill>
                <a:latin typeface="Raleway" panose="020B0503030101060003" pitchFamily="34" charset="77"/>
              </a:rPr>
              <a:t>Podnaslov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9724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CE435-2081-F34F-AD12-2FC35B7F70C1}"/>
              </a:ext>
            </a:extLst>
          </p:cNvPr>
          <p:cNvSpPr txBox="1"/>
          <p:nvPr/>
        </p:nvSpPr>
        <p:spPr>
          <a:xfrm>
            <a:off x="594582" y="2138690"/>
            <a:ext cx="745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 Black" panose="020B0503030101060003" pitchFamily="34" charset="77"/>
              </a:rPr>
              <a:t>Naslov naslov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E9CB6-DF2B-F245-8122-7937F4D1C334}"/>
              </a:ext>
            </a:extLst>
          </p:cNvPr>
          <p:cNvSpPr txBox="1"/>
          <p:nvPr/>
        </p:nvSpPr>
        <p:spPr>
          <a:xfrm>
            <a:off x="594582" y="3246587"/>
            <a:ext cx="8957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Raleway" panose="020B0503030101060003" pitchFamily="34" charset="77"/>
              </a:rPr>
              <a:t>Lorem ipsum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sit </a:t>
            </a:r>
            <a:r>
              <a:rPr lang="en-GB" sz="1200" dirty="0" err="1">
                <a:latin typeface="Raleway" panose="020B0503030101060003" pitchFamily="34" charset="77"/>
              </a:rPr>
              <a:t>amet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consectetur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adipiscing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elit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sed</a:t>
            </a:r>
            <a:r>
              <a:rPr lang="en-GB" sz="1200" dirty="0">
                <a:latin typeface="Raleway" panose="020B0503030101060003" pitchFamily="34" charset="77"/>
              </a:rPr>
              <a:t> do </a:t>
            </a:r>
            <a:r>
              <a:rPr lang="en-GB" sz="1200" dirty="0" err="1">
                <a:latin typeface="Raleway" panose="020B0503030101060003" pitchFamily="34" charset="77"/>
              </a:rPr>
              <a:t>eiusmod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tempor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incididunt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labore</a:t>
            </a:r>
            <a:r>
              <a:rPr lang="en-GB" sz="1200" dirty="0">
                <a:latin typeface="Raleway" panose="020B0503030101060003" pitchFamily="34" charset="77"/>
              </a:rPr>
              <a:t> et dolore magna </a:t>
            </a:r>
            <a:r>
              <a:rPr lang="en-GB" sz="1200" dirty="0" err="1">
                <a:latin typeface="Raleway" panose="020B0503030101060003" pitchFamily="34" charset="77"/>
              </a:rPr>
              <a:t>aliqua</a:t>
            </a:r>
            <a:r>
              <a:rPr lang="en-GB" sz="1200" dirty="0">
                <a:latin typeface="Raleway" panose="020B0503030101060003" pitchFamily="34" charset="77"/>
              </a:rPr>
              <a:t>. Ut </a:t>
            </a:r>
            <a:r>
              <a:rPr lang="en-GB" sz="1200" dirty="0" err="1">
                <a:latin typeface="Raleway" panose="020B0503030101060003" pitchFamily="34" charset="77"/>
              </a:rPr>
              <a:t>enim</a:t>
            </a:r>
            <a:r>
              <a:rPr lang="en-GB" sz="1200" dirty="0">
                <a:latin typeface="Raleway" panose="020B0503030101060003" pitchFamily="34" charset="77"/>
              </a:rPr>
              <a:t> ad minim </a:t>
            </a:r>
            <a:r>
              <a:rPr lang="en-GB" sz="1200" dirty="0" err="1">
                <a:latin typeface="Raleway" panose="020B0503030101060003" pitchFamily="34" charset="77"/>
              </a:rPr>
              <a:t>veniam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quis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nostrud</a:t>
            </a:r>
            <a:r>
              <a:rPr lang="en-GB" sz="1200" dirty="0">
                <a:latin typeface="Raleway" panose="020B0503030101060003" pitchFamily="34" charset="77"/>
              </a:rPr>
              <a:t> exercitation </a:t>
            </a:r>
            <a:r>
              <a:rPr lang="en-GB" sz="1200" dirty="0" err="1">
                <a:latin typeface="Raleway" panose="020B0503030101060003" pitchFamily="34" charset="77"/>
              </a:rPr>
              <a:t>ullamco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laboris</a:t>
            </a:r>
            <a:r>
              <a:rPr lang="en-GB" sz="1200" dirty="0">
                <a:latin typeface="Raleway" panose="020B0503030101060003" pitchFamily="34" charset="77"/>
              </a:rPr>
              <a:t> nisi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aliquip</a:t>
            </a:r>
            <a:r>
              <a:rPr lang="en-GB" sz="1200" dirty="0">
                <a:latin typeface="Raleway" panose="020B0503030101060003" pitchFamily="34" charset="77"/>
              </a:rPr>
              <a:t> ex </a:t>
            </a:r>
            <a:r>
              <a:rPr lang="en-GB" sz="1200" dirty="0" err="1">
                <a:latin typeface="Raleway" panose="020B0503030101060003" pitchFamily="34" charset="77"/>
              </a:rPr>
              <a:t>ea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commodo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consequat</a:t>
            </a:r>
            <a:r>
              <a:rPr lang="en-GB" sz="1200" dirty="0">
                <a:latin typeface="Raleway" panose="020B0503030101060003" pitchFamily="34" charset="77"/>
              </a:rPr>
              <a:t>. Duis </a:t>
            </a:r>
            <a:r>
              <a:rPr lang="en-GB" sz="1200" dirty="0" err="1">
                <a:latin typeface="Raleway" panose="020B0503030101060003" pitchFamily="34" charset="77"/>
              </a:rPr>
              <a:t>aute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irure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reprehenderit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voluptate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velit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esse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cillum</a:t>
            </a:r>
            <a:r>
              <a:rPr lang="en-GB" sz="1200" dirty="0">
                <a:latin typeface="Raleway" panose="020B0503030101060003" pitchFamily="34" charset="77"/>
              </a:rPr>
              <a:t> dolore </a:t>
            </a:r>
            <a:r>
              <a:rPr lang="en-GB" sz="1200" dirty="0" err="1">
                <a:latin typeface="Raleway" panose="020B0503030101060003" pitchFamily="34" charset="77"/>
              </a:rPr>
              <a:t>eu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fugiat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nulla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pariatur</a:t>
            </a:r>
            <a:r>
              <a:rPr lang="en-GB" sz="1200" dirty="0">
                <a:latin typeface="Raleway" panose="020B0503030101060003" pitchFamily="34" charset="77"/>
              </a:rPr>
              <a:t>. </a:t>
            </a:r>
            <a:r>
              <a:rPr lang="en-GB" sz="1200" dirty="0" err="1">
                <a:latin typeface="Raleway" panose="020B0503030101060003" pitchFamily="34" charset="77"/>
              </a:rPr>
              <a:t>Excepteur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sint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occaecat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cupidatat</a:t>
            </a:r>
            <a:r>
              <a:rPr lang="en-GB" sz="1200" dirty="0">
                <a:latin typeface="Raleway" panose="020B0503030101060003" pitchFamily="34" charset="77"/>
              </a:rPr>
              <a:t> non </a:t>
            </a:r>
            <a:r>
              <a:rPr lang="en-GB" sz="1200" dirty="0" err="1">
                <a:latin typeface="Raleway" panose="020B0503030101060003" pitchFamily="34" charset="77"/>
              </a:rPr>
              <a:t>proident</a:t>
            </a:r>
            <a:r>
              <a:rPr lang="en-GB" sz="1200" dirty="0">
                <a:latin typeface="Raleway" panose="020B0503030101060003" pitchFamily="34" charset="77"/>
              </a:rPr>
              <a:t>, sunt in culpa qui </a:t>
            </a:r>
            <a:r>
              <a:rPr lang="en-GB" sz="1200" dirty="0" err="1">
                <a:latin typeface="Raleway" panose="020B0503030101060003" pitchFamily="34" charset="77"/>
              </a:rPr>
              <a:t>officia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deserunt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mollit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anim</a:t>
            </a:r>
            <a:r>
              <a:rPr lang="en-GB" sz="1200" dirty="0">
                <a:latin typeface="Raleway" panose="020B0503030101060003" pitchFamily="34" charset="77"/>
              </a:rPr>
              <a:t> id </a:t>
            </a:r>
            <a:r>
              <a:rPr lang="en-GB" sz="1200" dirty="0" err="1">
                <a:latin typeface="Raleway" panose="020B0503030101060003" pitchFamily="34" charset="77"/>
              </a:rPr>
              <a:t>est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laborum</a:t>
            </a:r>
            <a:r>
              <a:rPr lang="en-GB" sz="1200" dirty="0">
                <a:latin typeface="Raleway" panose="020B0503030101060003" pitchFamily="34" charset="77"/>
              </a:rPr>
              <a:t>.</a:t>
            </a:r>
            <a:endParaRPr lang="en-SI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172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F82A2-5BE1-694B-853C-D9362FE9A9DC}"/>
              </a:ext>
            </a:extLst>
          </p:cNvPr>
          <p:cNvSpPr txBox="1"/>
          <p:nvPr/>
        </p:nvSpPr>
        <p:spPr>
          <a:xfrm>
            <a:off x="594582" y="1537524"/>
            <a:ext cx="7453901" cy="183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 Black" panose="020B0503030101060003" pitchFamily="34" charset="77"/>
              </a:rPr>
              <a:t>Naslov naslov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2F12B-BFB3-A546-B179-3E317F859AF0}"/>
              </a:ext>
            </a:extLst>
          </p:cNvPr>
          <p:cNvSpPr txBox="1"/>
          <p:nvPr/>
        </p:nvSpPr>
        <p:spPr>
          <a:xfrm>
            <a:off x="594582" y="2547317"/>
            <a:ext cx="9414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Raleway" panose="020B0503030101060003" pitchFamily="34" charset="77"/>
              </a:rPr>
              <a:t>Lorem ipsum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sit </a:t>
            </a:r>
            <a:r>
              <a:rPr lang="en-GB" sz="1200" dirty="0" err="1">
                <a:latin typeface="Raleway" panose="020B0503030101060003" pitchFamily="34" charset="77"/>
              </a:rPr>
              <a:t>amet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consectetur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adipiscing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elit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sed</a:t>
            </a:r>
            <a:r>
              <a:rPr lang="en-GB" sz="1200" dirty="0">
                <a:latin typeface="Raleway" panose="020B0503030101060003" pitchFamily="34" charset="77"/>
              </a:rPr>
              <a:t> do </a:t>
            </a:r>
            <a:r>
              <a:rPr lang="en-GB" sz="1200" dirty="0" err="1">
                <a:latin typeface="Raleway" panose="020B0503030101060003" pitchFamily="34" charset="77"/>
              </a:rPr>
              <a:t>eiusmod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tempor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incididunt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labore</a:t>
            </a:r>
            <a:r>
              <a:rPr lang="en-GB" sz="1200" dirty="0">
                <a:latin typeface="Raleway" panose="020B0503030101060003" pitchFamily="34" charset="77"/>
              </a:rPr>
              <a:t> et dolore magna </a:t>
            </a:r>
            <a:r>
              <a:rPr lang="en-GB" sz="1200" dirty="0" err="1">
                <a:latin typeface="Raleway" panose="020B0503030101060003" pitchFamily="34" charset="77"/>
              </a:rPr>
              <a:t>aliqua</a:t>
            </a:r>
            <a:r>
              <a:rPr lang="en-GB" sz="1200" dirty="0">
                <a:latin typeface="Raleway" panose="020B0503030101060003" pitchFamily="34" charset="77"/>
              </a:rPr>
              <a:t>. Ut </a:t>
            </a:r>
            <a:r>
              <a:rPr lang="en-GB" sz="1200" dirty="0" err="1">
                <a:latin typeface="Raleway" panose="020B0503030101060003" pitchFamily="34" charset="77"/>
              </a:rPr>
              <a:t>enim</a:t>
            </a:r>
            <a:r>
              <a:rPr lang="en-GB" sz="1200" dirty="0">
                <a:latin typeface="Raleway" panose="020B0503030101060003" pitchFamily="34" charset="77"/>
              </a:rPr>
              <a:t> ad minim </a:t>
            </a:r>
            <a:r>
              <a:rPr lang="en-GB" sz="1200" dirty="0" err="1">
                <a:latin typeface="Raleway" panose="020B0503030101060003" pitchFamily="34" charset="77"/>
              </a:rPr>
              <a:t>veniam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quis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nostrud</a:t>
            </a:r>
            <a:r>
              <a:rPr lang="en-GB" sz="1200" dirty="0">
                <a:latin typeface="Raleway" panose="020B0503030101060003" pitchFamily="34" charset="77"/>
              </a:rPr>
              <a:t> exercitation </a:t>
            </a:r>
            <a:r>
              <a:rPr lang="en-GB" sz="1200" dirty="0" err="1">
                <a:latin typeface="Raleway" panose="020B0503030101060003" pitchFamily="34" charset="77"/>
              </a:rPr>
              <a:t>ullamco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laboris</a:t>
            </a:r>
            <a:r>
              <a:rPr lang="en-GB" sz="1200" dirty="0">
                <a:latin typeface="Raleway" panose="020B0503030101060003" pitchFamily="34" charset="77"/>
              </a:rPr>
              <a:t> nisi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aliquip</a:t>
            </a:r>
            <a:r>
              <a:rPr lang="en-GB" sz="1200" dirty="0">
                <a:latin typeface="Raleway" panose="020B0503030101060003" pitchFamily="34" charset="77"/>
              </a:rPr>
              <a:t> ex </a:t>
            </a:r>
            <a:r>
              <a:rPr lang="en-GB" sz="1200" dirty="0" err="1">
                <a:latin typeface="Raleway" panose="020B0503030101060003" pitchFamily="34" charset="77"/>
              </a:rPr>
              <a:t>ea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commodo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consequat</a:t>
            </a:r>
            <a:r>
              <a:rPr lang="en-GB" sz="1200" dirty="0">
                <a:latin typeface="Raleway" panose="020B0503030101060003" pitchFamily="34" charset="77"/>
              </a:rPr>
              <a:t>. Duis </a:t>
            </a:r>
            <a:r>
              <a:rPr lang="en-GB" sz="1200" dirty="0" err="1">
                <a:latin typeface="Raleway" panose="020B0503030101060003" pitchFamily="34" charset="77"/>
              </a:rPr>
              <a:t>aute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irure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reprehenderit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voluptate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velit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esse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cillum</a:t>
            </a:r>
            <a:r>
              <a:rPr lang="en-GB" sz="1200" dirty="0">
                <a:latin typeface="Raleway" panose="020B0503030101060003" pitchFamily="34" charset="77"/>
              </a:rPr>
              <a:t> dolore </a:t>
            </a:r>
            <a:r>
              <a:rPr lang="en-GB" sz="1200" dirty="0" err="1">
                <a:latin typeface="Raleway" panose="020B0503030101060003" pitchFamily="34" charset="77"/>
              </a:rPr>
              <a:t>eu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fugiat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nulla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pariatur</a:t>
            </a:r>
            <a:r>
              <a:rPr lang="en-GB" sz="1200" dirty="0">
                <a:latin typeface="Raleway" panose="020B0503030101060003" pitchFamily="34" charset="77"/>
              </a:rPr>
              <a:t>. </a:t>
            </a:r>
            <a:r>
              <a:rPr lang="en-GB" sz="1200" dirty="0" err="1">
                <a:latin typeface="Raleway" panose="020B0503030101060003" pitchFamily="34" charset="77"/>
              </a:rPr>
              <a:t>Excepteur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sint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occaecat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cupidatat</a:t>
            </a:r>
            <a:r>
              <a:rPr lang="en-GB" sz="1200" dirty="0">
                <a:latin typeface="Raleway" panose="020B0503030101060003" pitchFamily="34" charset="77"/>
              </a:rPr>
              <a:t> non </a:t>
            </a:r>
            <a:r>
              <a:rPr lang="en-GB" sz="1200" dirty="0" err="1">
                <a:latin typeface="Raleway" panose="020B0503030101060003" pitchFamily="34" charset="77"/>
              </a:rPr>
              <a:t>proident</a:t>
            </a:r>
            <a:r>
              <a:rPr lang="en-GB" sz="1200" dirty="0">
                <a:latin typeface="Raleway" panose="020B0503030101060003" pitchFamily="34" charset="77"/>
              </a:rPr>
              <a:t>, sunt in culpa qui </a:t>
            </a:r>
            <a:r>
              <a:rPr lang="en-GB" sz="1200" dirty="0" err="1">
                <a:latin typeface="Raleway" panose="020B0503030101060003" pitchFamily="34" charset="77"/>
              </a:rPr>
              <a:t>officia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deserunt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mollit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anim</a:t>
            </a:r>
            <a:r>
              <a:rPr lang="en-GB" sz="1200" dirty="0">
                <a:latin typeface="Raleway" panose="020B0503030101060003" pitchFamily="34" charset="77"/>
              </a:rPr>
              <a:t> id </a:t>
            </a:r>
            <a:r>
              <a:rPr lang="en-GB" sz="1200" dirty="0" err="1">
                <a:latin typeface="Raleway" panose="020B0503030101060003" pitchFamily="34" charset="77"/>
              </a:rPr>
              <a:t>est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laborum</a:t>
            </a:r>
            <a:r>
              <a:rPr lang="en-GB" sz="1200" dirty="0">
                <a:latin typeface="Raleway" panose="020B0503030101060003" pitchFamily="34" charset="77"/>
              </a:rPr>
              <a:t>.</a:t>
            </a:r>
          </a:p>
          <a:p>
            <a:r>
              <a:rPr lang="en-GB" sz="1200" dirty="0">
                <a:latin typeface="Raleway" panose="020B0503030101060003" pitchFamily="34" charset="77"/>
              </a:rPr>
              <a:t>Lorem ipsum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sit </a:t>
            </a:r>
            <a:r>
              <a:rPr lang="en-GB" sz="1200" dirty="0" err="1">
                <a:latin typeface="Raleway" panose="020B0503030101060003" pitchFamily="34" charset="77"/>
              </a:rPr>
              <a:t>amet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consectetur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adipiscing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elit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sed</a:t>
            </a:r>
            <a:r>
              <a:rPr lang="en-GB" sz="1200" dirty="0">
                <a:latin typeface="Raleway" panose="020B0503030101060003" pitchFamily="34" charset="77"/>
              </a:rPr>
              <a:t> do </a:t>
            </a:r>
            <a:r>
              <a:rPr lang="en-GB" sz="1200" dirty="0" err="1">
                <a:latin typeface="Raleway" panose="020B0503030101060003" pitchFamily="34" charset="77"/>
              </a:rPr>
              <a:t>eiusmod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tempor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incididunt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labore</a:t>
            </a:r>
            <a:r>
              <a:rPr lang="en-GB" sz="1200" dirty="0">
                <a:latin typeface="Raleway" panose="020B0503030101060003" pitchFamily="34" charset="77"/>
              </a:rPr>
              <a:t> et dolore magna </a:t>
            </a:r>
            <a:r>
              <a:rPr lang="en-GB" sz="1200" dirty="0" err="1">
                <a:latin typeface="Raleway" panose="020B0503030101060003" pitchFamily="34" charset="77"/>
              </a:rPr>
              <a:t>aliqua</a:t>
            </a:r>
            <a:r>
              <a:rPr lang="en-GB" sz="1200" dirty="0">
                <a:latin typeface="Raleway" panose="020B0503030101060003" pitchFamily="34" charset="77"/>
              </a:rPr>
              <a:t>. Ut </a:t>
            </a:r>
            <a:r>
              <a:rPr lang="en-GB" sz="1200" dirty="0" err="1">
                <a:latin typeface="Raleway" panose="020B0503030101060003" pitchFamily="34" charset="77"/>
              </a:rPr>
              <a:t>enim</a:t>
            </a:r>
            <a:r>
              <a:rPr lang="en-GB" sz="1200" dirty="0">
                <a:latin typeface="Raleway" panose="020B0503030101060003" pitchFamily="34" charset="77"/>
              </a:rPr>
              <a:t> ad minim </a:t>
            </a:r>
            <a:r>
              <a:rPr lang="en-GB" sz="1200" dirty="0" err="1">
                <a:latin typeface="Raleway" panose="020B0503030101060003" pitchFamily="34" charset="77"/>
              </a:rPr>
              <a:t>veniam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quis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nostrud</a:t>
            </a:r>
            <a:r>
              <a:rPr lang="en-GB" sz="1200" dirty="0">
                <a:latin typeface="Raleway" panose="020B0503030101060003" pitchFamily="34" charset="77"/>
              </a:rPr>
              <a:t> exercitation </a:t>
            </a:r>
            <a:r>
              <a:rPr lang="en-GB" sz="1200" dirty="0" err="1">
                <a:latin typeface="Raleway" panose="020B0503030101060003" pitchFamily="34" charset="77"/>
              </a:rPr>
              <a:t>ullamco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laboris</a:t>
            </a:r>
            <a:r>
              <a:rPr lang="en-GB" sz="1200" dirty="0">
                <a:latin typeface="Raleway" panose="020B0503030101060003" pitchFamily="34" charset="77"/>
              </a:rPr>
              <a:t> nisi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aliquip</a:t>
            </a:r>
            <a:r>
              <a:rPr lang="en-GB" sz="1200" dirty="0">
                <a:latin typeface="Raleway" panose="020B0503030101060003" pitchFamily="34" charset="77"/>
              </a:rPr>
              <a:t> ex </a:t>
            </a:r>
            <a:r>
              <a:rPr lang="en-GB" sz="1200" dirty="0" err="1">
                <a:latin typeface="Raleway" panose="020B0503030101060003" pitchFamily="34" charset="77"/>
              </a:rPr>
              <a:t>ea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commodo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consequat</a:t>
            </a:r>
            <a:r>
              <a:rPr lang="en-GB" sz="1200" dirty="0">
                <a:latin typeface="Raleway" panose="020B0503030101060003" pitchFamily="34" charset="77"/>
              </a:rPr>
              <a:t>. Duis </a:t>
            </a:r>
            <a:r>
              <a:rPr lang="en-GB" sz="1200" dirty="0" err="1">
                <a:latin typeface="Raleway" panose="020B0503030101060003" pitchFamily="34" charset="77"/>
              </a:rPr>
              <a:t>aute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irure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reprehenderit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voluptate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velit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esse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cillum</a:t>
            </a:r>
            <a:r>
              <a:rPr lang="en-GB" sz="1200" dirty="0">
                <a:latin typeface="Raleway" panose="020B0503030101060003" pitchFamily="34" charset="77"/>
              </a:rPr>
              <a:t> dolore </a:t>
            </a:r>
            <a:r>
              <a:rPr lang="en-GB" sz="1200" dirty="0" err="1">
                <a:latin typeface="Raleway" panose="020B0503030101060003" pitchFamily="34" charset="77"/>
              </a:rPr>
              <a:t>eu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fugiat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nulla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pariatur</a:t>
            </a:r>
            <a:r>
              <a:rPr lang="en-GB" sz="1200" dirty="0">
                <a:latin typeface="Raleway" panose="020B0503030101060003" pitchFamily="34" charset="77"/>
              </a:rPr>
              <a:t>. </a:t>
            </a:r>
            <a:r>
              <a:rPr lang="en-GB" sz="1200" dirty="0" err="1">
                <a:latin typeface="Raleway" panose="020B0503030101060003" pitchFamily="34" charset="77"/>
              </a:rPr>
              <a:t>Excepteur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sint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occaecat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cupidatat</a:t>
            </a:r>
            <a:r>
              <a:rPr lang="en-GB" sz="1200" dirty="0">
                <a:latin typeface="Raleway" panose="020B0503030101060003" pitchFamily="34" charset="77"/>
              </a:rPr>
              <a:t> non </a:t>
            </a:r>
            <a:r>
              <a:rPr lang="en-GB" sz="1200" dirty="0" err="1">
                <a:latin typeface="Raleway" panose="020B0503030101060003" pitchFamily="34" charset="77"/>
              </a:rPr>
              <a:t>proident</a:t>
            </a:r>
            <a:r>
              <a:rPr lang="en-GB" sz="1200" dirty="0">
                <a:latin typeface="Raleway" panose="020B0503030101060003" pitchFamily="34" charset="77"/>
              </a:rPr>
              <a:t>, sunt in culpa qui </a:t>
            </a:r>
            <a:r>
              <a:rPr lang="en-GB" sz="1200" dirty="0" err="1">
                <a:latin typeface="Raleway" panose="020B0503030101060003" pitchFamily="34" charset="77"/>
              </a:rPr>
              <a:t>officia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deserunt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mollit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anim</a:t>
            </a:r>
            <a:r>
              <a:rPr lang="en-GB" sz="1200" dirty="0">
                <a:latin typeface="Raleway" panose="020B0503030101060003" pitchFamily="34" charset="77"/>
              </a:rPr>
              <a:t> id </a:t>
            </a:r>
            <a:r>
              <a:rPr lang="en-GB" sz="1200" dirty="0" err="1">
                <a:latin typeface="Raleway" panose="020B0503030101060003" pitchFamily="34" charset="77"/>
              </a:rPr>
              <a:t>est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laborum</a:t>
            </a:r>
            <a:r>
              <a:rPr lang="en-GB" sz="1200" dirty="0">
                <a:latin typeface="Raleway" panose="020B0503030101060003" pitchFamily="34" charset="77"/>
              </a:rPr>
              <a:t>.</a:t>
            </a:r>
            <a:endParaRPr lang="en-SI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77"/>
            </a:endParaRPr>
          </a:p>
          <a:p>
            <a:endParaRPr lang="en-SI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77"/>
            </a:endParaRPr>
          </a:p>
          <a:p>
            <a:r>
              <a:rPr lang="en-GB" sz="1200" dirty="0">
                <a:latin typeface="Raleway" panose="020B0503030101060003" pitchFamily="34" charset="77"/>
              </a:rPr>
              <a:t>Lorem ipsum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sit </a:t>
            </a:r>
            <a:r>
              <a:rPr lang="en-GB" sz="1200" dirty="0" err="1">
                <a:latin typeface="Raleway" panose="020B0503030101060003" pitchFamily="34" charset="77"/>
              </a:rPr>
              <a:t>amet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consectetur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adipiscing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elit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sed</a:t>
            </a:r>
            <a:r>
              <a:rPr lang="en-GB" sz="1200" dirty="0">
                <a:latin typeface="Raleway" panose="020B0503030101060003" pitchFamily="34" charset="77"/>
              </a:rPr>
              <a:t> do </a:t>
            </a:r>
            <a:r>
              <a:rPr lang="en-GB" sz="1200" dirty="0" err="1">
                <a:latin typeface="Raleway" panose="020B0503030101060003" pitchFamily="34" charset="77"/>
              </a:rPr>
              <a:t>eiusmod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tempor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incididunt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labore</a:t>
            </a:r>
            <a:r>
              <a:rPr lang="en-GB" sz="1200" dirty="0">
                <a:latin typeface="Raleway" panose="020B0503030101060003" pitchFamily="34" charset="77"/>
              </a:rPr>
              <a:t> et dolore magna </a:t>
            </a:r>
            <a:r>
              <a:rPr lang="en-GB" sz="1200" dirty="0" err="1">
                <a:latin typeface="Raleway" panose="020B0503030101060003" pitchFamily="34" charset="77"/>
              </a:rPr>
              <a:t>aliqua</a:t>
            </a:r>
            <a:r>
              <a:rPr lang="en-GB" sz="1200" dirty="0">
                <a:latin typeface="Raleway" panose="020B0503030101060003" pitchFamily="34" charset="77"/>
              </a:rPr>
              <a:t>. Ut </a:t>
            </a:r>
            <a:r>
              <a:rPr lang="en-GB" sz="1200" dirty="0" err="1">
                <a:latin typeface="Raleway" panose="020B0503030101060003" pitchFamily="34" charset="77"/>
              </a:rPr>
              <a:t>enim</a:t>
            </a:r>
            <a:r>
              <a:rPr lang="en-GB" sz="1200" dirty="0">
                <a:latin typeface="Raleway" panose="020B0503030101060003" pitchFamily="34" charset="77"/>
              </a:rPr>
              <a:t> ad minim </a:t>
            </a:r>
            <a:r>
              <a:rPr lang="en-GB" sz="1200" dirty="0" err="1">
                <a:latin typeface="Raleway" panose="020B0503030101060003" pitchFamily="34" charset="77"/>
              </a:rPr>
              <a:t>veniam</a:t>
            </a:r>
            <a:r>
              <a:rPr lang="en-GB" sz="1200" dirty="0">
                <a:latin typeface="Raleway" panose="020B0503030101060003" pitchFamily="34" charset="77"/>
              </a:rPr>
              <a:t>, </a:t>
            </a:r>
            <a:r>
              <a:rPr lang="en-GB" sz="1200" dirty="0" err="1">
                <a:latin typeface="Raleway" panose="020B0503030101060003" pitchFamily="34" charset="77"/>
              </a:rPr>
              <a:t>quis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nostrud</a:t>
            </a:r>
            <a:r>
              <a:rPr lang="en-GB" sz="1200" dirty="0">
                <a:latin typeface="Raleway" panose="020B0503030101060003" pitchFamily="34" charset="77"/>
              </a:rPr>
              <a:t> exercitation </a:t>
            </a:r>
            <a:r>
              <a:rPr lang="en-GB" sz="1200" dirty="0" err="1">
                <a:latin typeface="Raleway" panose="020B0503030101060003" pitchFamily="34" charset="77"/>
              </a:rPr>
              <a:t>ullamco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laboris</a:t>
            </a:r>
            <a:r>
              <a:rPr lang="en-GB" sz="1200" dirty="0">
                <a:latin typeface="Raleway" panose="020B0503030101060003" pitchFamily="34" charset="77"/>
              </a:rPr>
              <a:t> nisi </a:t>
            </a:r>
            <a:r>
              <a:rPr lang="en-GB" sz="1200" dirty="0" err="1">
                <a:latin typeface="Raleway" panose="020B0503030101060003" pitchFamily="34" charset="77"/>
              </a:rPr>
              <a:t>ut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aliquip</a:t>
            </a:r>
            <a:r>
              <a:rPr lang="en-GB" sz="1200" dirty="0">
                <a:latin typeface="Raleway" panose="020B0503030101060003" pitchFamily="34" charset="77"/>
              </a:rPr>
              <a:t> ex </a:t>
            </a:r>
            <a:r>
              <a:rPr lang="en-GB" sz="1200" dirty="0" err="1">
                <a:latin typeface="Raleway" panose="020B0503030101060003" pitchFamily="34" charset="77"/>
              </a:rPr>
              <a:t>ea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commodo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consequat</a:t>
            </a:r>
            <a:r>
              <a:rPr lang="en-GB" sz="1200" dirty="0">
                <a:latin typeface="Raleway" panose="020B0503030101060003" pitchFamily="34" charset="77"/>
              </a:rPr>
              <a:t>. Duis </a:t>
            </a:r>
            <a:r>
              <a:rPr lang="en-GB" sz="1200" dirty="0" err="1">
                <a:latin typeface="Raleway" panose="020B0503030101060003" pitchFamily="34" charset="77"/>
              </a:rPr>
              <a:t>aute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irure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dolor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reprehenderit</a:t>
            </a:r>
            <a:r>
              <a:rPr lang="en-GB" sz="1200" dirty="0">
                <a:latin typeface="Raleway" panose="020B0503030101060003" pitchFamily="34" charset="77"/>
              </a:rPr>
              <a:t> in </a:t>
            </a:r>
            <a:r>
              <a:rPr lang="en-GB" sz="1200" dirty="0" err="1">
                <a:latin typeface="Raleway" panose="020B0503030101060003" pitchFamily="34" charset="77"/>
              </a:rPr>
              <a:t>voluptate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velit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esse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cillum</a:t>
            </a:r>
            <a:r>
              <a:rPr lang="en-GB" sz="1200" dirty="0">
                <a:latin typeface="Raleway" panose="020B0503030101060003" pitchFamily="34" charset="77"/>
              </a:rPr>
              <a:t> dolore </a:t>
            </a:r>
            <a:r>
              <a:rPr lang="en-GB" sz="1200" dirty="0" err="1">
                <a:latin typeface="Raleway" panose="020B0503030101060003" pitchFamily="34" charset="77"/>
              </a:rPr>
              <a:t>eu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fugiat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nulla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pariatur</a:t>
            </a:r>
            <a:r>
              <a:rPr lang="en-GB" sz="1200" dirty="0">
                <a:latin typeface="Raleway" panose="020B0503030101060003" pitchFamily="34" charset="77"/>
              </a:rPr>
              <a:t>. </a:t>
            </a:r>
            <a:r>
              <a:rPr lang="en-GB" sz="1200" dirty="0" err="1">
                <a:latin typeface="Raleway" panose="020B0503030101060003" pitchFamily="34" charset="77"/>
              </a:rPr>
              <a:t>Excepteur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sint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occaecat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cupidatat</a:t>
            </a:r>
            <a:r>
              <a:rPr lang="en-GB" sz="1200" dirty="0">
                <a:latin typeface="Raleway" panose="020B0503030101060003" pitchFamily="34" charset="77"/>
              </a:rPr>
              <a:t> non </a:t>
            </a:r>
            <a:r>
              <a:rPr lang="en-GB" sz="1200" dirty="0" err="1">
                <a:latin typeface="Raleway" panose="020B0503030101060003" pitchFamily="34" charset="77"/>
              </a:rPr>
              <a:t>proident</a:t>
            </a:r>
            <a:r>
              <a:rPr lang="en-GB" sz="1200" dirty="0">
                <a:latin typeface="Raleway" panose="020B0503030101060003" pitchFamily="34" charset="77"/>
              </a:rPr>
              <a:t>, sunt in culpa qui </a:t>
            </a:r>
            <a:r>
              <a:rPr lang="en-GB" sz="1200" dirty="0" err="1">
                <a:latin typeface="Raleway" panose="020B0503030101060003" pitchFamily="34" charset="77"/>
              </a:rPr>
              <a:t>officia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deserunt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mollit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anim</a:t>
            </a:r>
            <a:r>
              <a:rPr lang="en-GB" sz="1200" dirty="0">
                <a:latin typeface="Raleway" panose="020B0503030101060003" pitchFamily="34" charset="77"/>
              </a:rPr>
              <a:t> id </a:t>
            </a:r>
            <a:r>
              <a:rPr lang="en-GB" sz="1200" dirty="0" err="1">
                <a:latin typeface="Raleway" panose="020B0503030101060003" pitchFamily="34" charset="77"/>
              </a:rPr>
              <a:t>est</a:t>
            </a:r>
            <a:r>
              <a:rPr lang="en-GB" sz="1200" dirty="0">
                <a:latin typeface="Raleway" panose="020B0503030101060003" pitchFamily="34" charset="77"/>
              </a:rPr>
              <a:t> </a:t>
            </a:r>
            <a:r>
              <a:rPr lang="en-GB" sz="1200" dirty="0" err="1">
                <a:latin typeface="Raleway" panose="020B0503030101060003" pitchFamily="34" charset="77"/>
              </a:rPr>
              <a:t>laborum</a:t>
            </a:r>
            <a:r>
              <a:rPr lang="en-GB" sz="1200" dirty="0">
                <a:latin typeface="Raleway" panose="020B0503030101060003" pitchFamily="34" charset="77"/>
              </a:rPr>
              <a:t>.</a:t>
            </a:r>
            <a:endParaRPr lang="en-SI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77"/>
            </a:endParaRPr>
          </a:p>
          <a:p>
            <a:endParaRPr lang="en-SI" sz="1200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44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0EDA9D-5861-3F47-9FF7-1F9F86D82068}"/>
              </a:ext>
            </a:extLst>
          </p:cNvPr>
          <p:cNvSpPr txBox="1"/>
          <p:nvPr/>
        </p:nvSpPr>
        <p:spPr>
          <a:xfrm>
            <a:off x="1386350" y="2644313"/>
            <a:ext cx="941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4800" b="1" dirty="0">
                <a:solidFill>
                  <a:schemeClr val="bg1"/>
                </a:solidFill>
                <a:latin typeface="Raleway Black" panose="020B0503030101060003" pitchFamily="34" charset="77"/>
              </a:rPr>
              <a:t>Hvala vsem sodelujočim!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E3424-54F9-134B-B68B-2A0DA5810D85}"/>
              </a:ext>
            </a:extLst>
          </p:cNvPr>
          <p:cNvSpPr txBox="1"/>
          <p:nvPr/>
        </p:nvSpPr>
        <p:spPr>
          <a:xfrm>
            <a:off x="2369047" y="3761117"/>
            <a:ext cx="745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2000" dirty="0">
                <a:solidFill>
                  <a:schemeClr val="bg1"/>
                </a:solidFill>
                <a:latin typeface="Raleway" panose="020B0503030101060003" pitchFamily="34" charset="77"/>
              </a:rPr>
              <a:t>Ime in priimek</a:t>
            </a:r>
          </a:p>
        </p:txBody>
      </p:sp>
    </p:spTree>
    <p:extLst>
      <p:ext uri="{BB962C8B-B14F-4D97-AF65-F5344CB8AC3E}">
        <p14:creationId xmlns:p14="http://schemas.microsoft.com/office/powerpoint/2010/main" val="300669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323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Raleway</vt:lpstr>
      <vt:lpstr>Raleway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Črv</dc:creator>
  <cp:lastModifiedBy>Sonja Črv</cp:lastModifiedBy>
  <cp:revision>3</cp:revision>
  <dcterms:created xsi:type="dcterms:W3CDTF">2020-03-11T10:46:54Z</dcterms:created>
  <dcterms:modified xsi:type="dcterms:W3CDTF">2020-06-03T10:27:52Z</dcterms:modified>
</cp:coreProperties>
</file>