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6755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53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7442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1240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751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75415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7772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3914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0694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14441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1576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7DE6-76D8-5B49-A143-046A4C65476C}" type="datetimeFigureOut">
              <a:rPr lang="en-SI" smtClean="0"/>
              <a:t>03/06/2020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D6F6-1EF3-0C42-A7F6-4176CF88345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2060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BF8CDA-19D4-7245-BC45-0D7F895E9F83}"/>
              </a:ext>
            </a:extLst>
          </p:cNvPr>
          <p:cNvSpPr txBox="1"/>
          <p:nvPr/>
        </p:nvSpPr>
        <p:spPr>
          <a:xfrm>
            <a:off x="845049" y="3299116"/>
            <a:ext cx="7453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6000" b="1" dirty="0">
                <a:solidFill>
                  <a:schemeClr val="bg1"/>
                </a:solidFill>
                <a:latin typeface="Raleway Black" panose="020B0503030101060003" pitchFamily="34" charset="77"/>
              </a:rPr>
              <a:t>Naslov prezentacije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FF9E0-D6B5-3E48-A7C5-360573B19644}"/>
              </a:ext>
            </a:extLst>
          </p:cNvPr>
          <p:cNvSpPr txBox="1"/>
          <p:nvPr/>
        </p:nvSpPr>
        <p:spPr>
          <a:xfrm>
            <a:off x="1196938" y="5433317"/>
            <a:ext cx="6750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2800" dirty="0">
                <a:solidFill>
                  <a:schemeClr val="bg1"/>
                </a:solidFill>
                <a:latin typeface="Raleway" panose="020B0503030101060003" pitchFamily="34" charset="77"/>
              </a:rPr>
              <a:t>Podnaslov prezentacije</a:t>
            </a:r>
          </a:p>
        </p:txBody>
      </p:sp>
    </p:spTree>
    <p:extLst>
      <p:ext uri="{BB962C8B-B14F-4D97-AF65-F5344CB8AC3E}">
        <p14:creationId xmlns:p14="http://schemas.microsoft.com/office/powerpoint/2010/main" val="26798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8C1D20-1CDA-A948-84E7-3BD049AC7B45}"/>
              </a:ext>
            </a:extLst>
          </p:cNvPr>
          <p:cNvSpPr txBox="1"/>
          <p:nvPr/>
        </p:nvSpPr>
        <p:spPr>
          <a:xfrm>
            <a:off x="495728" y="1891555"/>
            <a:ext cx="745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 Black" panose="020B0503030101060003" pitchFamily="34" charset="77"/>
              </a:rPr>
              <a:t>Naslov naslov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53ACB-31C1-9A4E-832A-999C01E60B5D}"/>
              </a:ext>
            </a:extLst>
          </p:cNvPr>
          <p:cNvSpPr txBox="1"/>
          <p:nvPr/>
        </p:nvSpPr>
        <p:spPr>
          <a:xfrm>
            <a:off x="495728" y="2999452"/>
            <a:ext cx="7453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aleway" panose="020B0503030101060003" pitchFamily="34" charset="77"/>
              </a:rPr>
              <a:t>Lorem ipsum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sit </a:t>
            </a:r>
            <a:r>
              <a:rPr lang="en-GB" sz="1200" dirty="0" err="1">
                <a:latin typeface="Raleway" panose="020B0503030101060003" pitchFamily="34" charset="77"/>
              </a:rPr>
              <a:t>amet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consectetur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adipiscing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elit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sed</a:t>
            </a:r>
            <a:r>
              <a:rPr lang="en-GB" sz="1200" dirty="0">
                <a:latin typeface="Raleway" panose="020B0503030101060003" pitchFamily="34" charset="77"/>
              </a:rPr>
              <a:t> do </a:t>
            </a:r>
            <a:r>
              <a:rPr lang="en-GB" sz="1200" dirty="0" err="1">
                <a:latin typeface="Raleway" panose="020B0503030101060003" pitchFamily="34" charset="77"/>
              </a:rPr>
              <a:t>eiusmod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tempor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incididunt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labore</a:t>
            </a:r>
            <a:r>
              <a:rPr lang="en-GB" sz="1200" dirty="0">
                <a:latin typeface="Raleway" panose="020B0503030101060003" pitchFamily="34" charset="77"/>
              </a:rPr>
              <a:t> et dolore magna </a:t>
            </a:r>
            <a:r>
              <a:rPr lang="en-GB" sz="1200" dirty="0" err="1">
                <a:latin typeface="Raleway" panose="020B0503030101060003" pitchFamily="34" charset="77"/>
              </a:rPr>
              <a:t>aliqua</a:t>
            </a:r>
            <a:r>
              <a:rPr lang="en-GB" sz="1200" dirty="0">
                <a:latin typeface="Raleway" panose="020B0503030101060003" pitchFamily="34" charset="77"/>
              </a:rPr>
              <a:t>. Ut </a:t>
            </a:r>
            <a:r>
              <a:rPr lang="en-GB" sz="1200" dirty="0" err="1">
                <a:latin typeface="Raleway" panose="020B0503030101060003" pitchFamily="34" charset="77"/>
              </a:rPr>
              <a:t>enim</a:t>
            </a:r>
            <a:r>
              <a:rPr lang="en-GB" sz="1200" dirty="0">
                <a:latin typeface="Raleway" panose="020B0503030101060003" pitchFamily="34" charset="77"/>
              </a:rPr>
              <a:t> ad minim </a:t>
            </a:r>
            <a:r>
              <a:rPr lang="en-GB" sz="1200" dirty="0" err="1">
                <a:latin typeface="Raleway" panose="020B0503030101060003" pitchFamily="34" charset="77"/>
              </a:rPr>
              <a:t>veniam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quis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nostrud</a:t>
            </a:r>
            <a:r>
              <a:rPr lang="en-GB" sz="1200" dirty="0">
                <a:latin typeface="Raleway" panose="020B0503030101060003" pitchFamily="34" charset="77"/>
              </a:rPr>
              <a:t> exercitation </a:t>
            </a:r>
            <a:r>
              <a:rPr lang="en-GB" sz="1200" dirty="0" err="1">
                <a:latin typeface="Raleway" panose="020B0503030101060003" pitchFamily="34" charset="77"/>
              </a:rPr>
              <a:t>ullamco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laboris</a:t>
            </a:r>
            <a:r>
              <a:rPr lang="en-GB" sz="1200" dirty="0">
                <a:latin typeface="Raleway" panose="020B0503030101060003" pitchFamily="34" charset="77"/>
              </a:rPr>
              <a:t> nisi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aliquip</a:t>
            </a:r>
            <a:r>
              <a:rPr lang="en-GB" sz="1200" dirty="0">
                <a:latin typeface="Raleway" panose="020B0503030101060003" pitchFamily="34" charset="77"/>
              </a:rPr>
              <a:t> ex </a:t>
            </a:r>
            <a:r>
              <a:rPr lang="en-GB" sz="1200" dirty="0" err="1">
                <a:latin typeface="Raleway" panose="020B0503030101060003" pitchFamily="34" charset="77"/>
              </a:rPr>
              <a:t>ea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commodo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consequat</a:t>
            </a:r>
            <a:r>
              <a:rPr lang="en-GB" sz="1200" dirty="0">
                <a:latin typeface="Raleway" panose="020B0503030101060003" pitchFamily="34" charset="77"/>
              </a:rPr>
              <a:t>. Duis </a:t>
            </a:r>
            <a:r>
              <a:rPr lang="en-GB" sz="1200" dirty="0" err="1">
                <a:latin typeface="Raleway" panose="020B0503030101060003" pitchFamily="34" charset="77"/>
              </a:rPr>
              <a:t>aute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irure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reprehenderit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voluptate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velit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esse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cillum</a:t>
            </a:r>
            <a:r>
              <a:rPr lang="en-GB" sz="1200" dirty="0">
                <a:latin typeface="Raleway" panose="020B0503030101060003" pitchFamily="34" charset="77"/>
              </a:rPr>
              <a:t> dolore </a:t>
            </a:r>
            <a:r>
              <a:rPr lang="en-GB" sz="1200" dirty="0" err="1">
                <a:latin typeface="Raleway" panose="020B0503030101060003" pitchFamily="34" charset="77"/>
              </a:rPr>
              <a:t>eu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fugiat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nulla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pariatur</a:t>
            </a:r>
            <a:r>
              <a:rPr lang="en-GB" sz="1200" dirty="0">
                <a:latin typeface="Raleway" panose="020B0503030101060003" pitchFamily="34" charset="77"/>
              </a:rPr>
              <a:t>. </a:t>
            </a:r>
            <a:r>
              <a:rPr lang="en-GB" sz="1200" dirty="0" err="1">
                <a:latin typeface="Raleway" panose="020B0503030101060003" pitchFamily="34" charset="77"/>
              </a:rPr>
              <a:t>Excepteur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sint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occaecat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cupidatat</a:t>
            </a:r>
            <a:r>
              <a:rPr lang="en-GB" sz="1200" dirty="0">
                <a:latin typeface="Raleway" panose="020B0503030101060003" pitchFamily="34" charset="77"/>
              </a:rPr>
              <a:t> non </a:t>
            </a:r>
            <a:r>
              <a:rPr lang="en-GB" sz="1200" dirty="0" err="1">
                <a:latin typeface="Raleway" panose="020B0503030101060003" pitchFamily="34" charset="77"/>
              </a:rPr>
              <a:t>proident</a:t>
            </a:r>
            <a:r>
              <a:rPr lang="en-GB" sz="1200" dirty="0">
                <a:latin typeface="Raleway" panose="020B0503030101060003" pitchFamily="34" charset="77"/>
              </a:rPr>
              <a:t>, sunt in culpa qui </a:t>
            </a:r>
            <a:r>
              <a:rPr lang="en-GB" sz="1200" dirty="0" err="1">
                <a:latin typeface="Raleway" panose="020B0503030101060003" pitchFamily="34" charset="77"/>
              </a:rPr>
              <a:t>officia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deserunt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mollit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anim</a:t>
            </a:r>
            <a:r>
              <a:rPr lang="en-GB" sz="1200" dirty="0">
                <a:latin typeface="Raleway" panose="020B0503030101060003" pitchFamily="34" charset="77"/>
              </a:rPr>
              <a:t> id </a:t>
            </a:r>
            <a:r>
              <a:rPr lang="en-GB" sz="1200" dirty="0" err="1">
                <a:latin typeface="Raleway" panose="020B0503030101060003" pitchFamily="34" charset="77"/>
              </a:rPr>
              <a:t>est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laborum</a:t>
            </a:r>
            <a:r>
              <a:rPr lang="en-GB" sz="1200" dirty="0">
                <a:latin typeface="Raleway" panose="020B0503030101060003" pitchFamily="34" charset="77"/>
              </a:rPr>
              <a:t>.</a:t>
            </a:r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956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03626F-6594-824B-941C-F49373F3F238}"/>
              </a:ext>
            </a:extLst>
          </p:cNvPr>
          <p:cNvSpPr txBox="1"/>
          <p:nvPr/>
        </p:nvSpPr>
        <p:spPr>
          <a:xfrm>
            <a:off x="495728" y="1069622"/>
            <a:ext cx="745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 Black" panose="020B0503030101060003" pitchFamily="34" charset="77"/>
              </a:rPr>
              <a:t>Naslov naslov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46517D-15EE-AC4B-80EB-44E0E6F94FA9}"/>
              </a:ext>
            </a:extLst>
          </p:cNvPr>
          <p:cNvSpPr txBox="1"/>
          <p:nvPr/>
        </p:nvSpPr>
        <p:spPr>
          <a:xfrm>
            <a:off x="495728" y="1930939"/>
            <a:ext cx="7453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aleway" panose="020B0503030101060003" pitchFamily="34" charset="77"/>
              </a:rPr>
              <a:t>Lorem ipsum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sit </a:t>
            </a:r>
            <a:r>
              <a:rPr lang="en-GB" sz="1200" dirty="0" err="1">
                <a:latin typeface="Raleway" panose="020B0503030101060003" pitchFamily="34" charset="77"/>
              </a:rPr>
              <a:t>amet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consectetur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adipiscing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elit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sed</a:t>
            </a:r>
            <a:r>
              <a:rPr lang="en-GB" sz="1200" dirty="0">
                <a:latin typeface="Raleway" panose="020B0503030101060003" pitchFamily="34" charset="77"/>
              </a:rPr>
              <a:t> do </a:t>
            </a:r>
            <a:r>
              <a:rPr lang="en-GB" sz="1200" dirty="0" err="1">
                <a:latin typeface="Raleway" panose="020B0503030101060003" pitchFamily="34" charset="77"/>
              </a:rPr>
              <a:t>eiusmod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tempor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incididunt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labore</a:t>
            </a:r>
            <a:r>
              <a:rPr lang="en-GB" sz="1200" dirty="0">
                <a:latin typeface="Raleway" panose="020B0503030101060003" pitchFamily="34" charset="77"/>
              </a:rPr>
              <a:t> et dolore magna </a:t>
            </a:r>
            <a:r>
              <a:rPr lang="en-GB" sz="1200" dirty="0" err="1">
                <a:latin typeface="Raleway" panose="020B0503030101060003" pitchFamily="34" charset="77"/>
              </a:rPr>
              <a:t>aliqua</a:t>
            </a:r>
            <a:r>
              <a:rPr lang="en-GB" sz="1200" dirty="0">
                <a:latin typeface="Raleway" panose="020B0503030101060003" pitchFamily="34" charset="77"/>
              </a:rPr>
              <a:t>. Ut </a:t>
            </a:r>
            <a:r>
              <a:rPr lang="en-GB" sz="1200" dirty="0" err="1">
                <a:latin typeface="Raleway" panose="020B0503030101060003" pitchFamily="34" charset="77"/>
              </a:rPr>
              <a:t>enim</a:t>
            </a:r>
            <a:r>
              <a:rPr lang="en-GB" sz="1200" dirty="0">
                <a:latin typeface="Raleway" panose="020B0503030101060003" pitchFamily="34" charset="77"/>
              </a:rPr>
              <a:t> ad minim </a:t>
            </a:r>
            <a:r>
              <a:rPr lang="en-GB" sz="1200" dirty="0" err="1">
                <a:latin typeface="Raleway" panose="020B0503030101060003" pitchFamily="34" charset="77"/>
              </a:rPr>
              <a:t>veniam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quis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nostrud</a:t>
            </a:r>
            <a:r>
              <a:rPr lang="en-GB" sz="1200" dirty="0">
                <a:latin typeface="Raleway" panose="020B0503030101060003" pitchFamily="34" charset="77"/>
              </a:rPr>
              <a:t> exercitation </a:t>
            </a:r>
            <a:r>
              <a:rPr lang="en-GB" sz="1200" dirty="0" err="1">
                <a:latin typeface="Raleway" panose="020B0503030101060003" pitchFamily="34" charset="77"/>
              </a:rPr>
              <a:t>ullamco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laboris</a:t>
            </a:r>
            <a:r>
              <a:rPr lang="en-GB" sz="1200" dirty="0">
                <a:latin typeface="Raleway" panose="020B0503030101060003" pitchFamily="34" charset="77"/>
              </a:rPr>
              <a:t> nisi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aliquip</a:t>
            </a:r>
            <a:r>
              <a:rPr lang="en-GB" sz="1200" dirty="0">
                <a:latin typeface="Raleway" panose="020B0503030101060003" pitchFamily="34" charset="77"/>
              </a:rPr>
              <a:t> ex </a:t>
            </a:r>
            <a:r>
              <a:rPr lang="en-GB" sz="1200" dirty="0" err="1">
                <a:latin typeface="Raleway" panose="020B0503030101060003" pitchFamily="34" charset="77"/>
              </a:rPr>
              <a:t>ea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commodo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consequat</a:t>
            </a:r>
            <a:r>
              <a:rPr lang="en-GB" sz="1200" dirty="0">
                <a:latin typeface="Raleway" panose="020B0503030101060003" pitchFamily="34" charset="77"/>
              </a:rPr>
              <a:t>. Duis </a:t>
            </a:r>
            <a:r>
              <a:rPr lang="en-GB" sz="1200" dirty="0" err="1">
                <a:latin typeface="Raleway" panose="020B0503030101060003" pitchFamily="34" charset="77"/>
              </a:rPr>
              <a:t>aute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irure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reprehenderit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voluptate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velit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esse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cillum</a:t>
            </a:r>
            <a:r>
              <a:rPr lang="en-GB" sz="1200" dirty="0">
                <a:latin typeface="Raleway" panose="020B0503030101060003" pitchFamily="34" charset="77"/>
              </a:rPr>
              <a:t> dolore </a:t>
            </a:r>
            <a:r>
              <a:rPr lang="en-GB" sz="1200" dirty="0" err="1">
                <a:latin typeface="Raleway" panose="020B0503030101060003" pitchFamily="34" charset="77"/>
              </a:rPr>
              <a:t>eu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fugiat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nulla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pariatur</a:t>
            </a:r>
            <a:r>
              <a:rPr lang="en-GB" sz="1200" dirty="0">
                <a:latin typeface="Raleway" panose="020B0503030101060003" pitchFamily="34" charset="77"/>
              </a:rPr>
              <a:t>. </a:t>
            </a:r>
            <a:r>
              <a:rPr lang="en-GB" sz="1200" dirty="0" err="1">
                <a:latin typeface="Raleway" panose="020B0503030101060003" pitchFamily="34" charset="77"/>
              </a:rPr>
              <a:t>Excepteur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sint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occaecat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cupidatat</a:t>
            </a:r>
            <a:r>
              <a:rPr lang="en-GB" sz="1200" dirty="0">
                <a:latin typeface="Raleway" panose="020B0503030101060003" pitchFamily="34" charset="77"/>
              </a:rPr>
              <a:t> non </a:t>
            </a:r>
            <a:r>
              <a:rPr lang="en-GB" sz="1200" dirty="0" err="1">
                <a:latin typeface="Raleway" panose="020B0503030101060003" pitchFamily="34" charset="77"/>
              </a:rPr>
              <a:t>proident</a:t>
            </a:r>
            <a:r>
              <a:rPr lang="en-GB" sz="1200" dirty="0">
                <a:latin typeface="Raleway" panose="020B0503030101060003" pitchFamily="34" charset="77"/>
              </a:rPr>
              <a:t>, sunt in culpa qui </a:t>
            </a:r>
            <a:r>
              <a:rPr lang="en-GB" sz="1200" dirty="0" err="1">
                <a:latin typeface="Raleway" panose="020B0503030101060003" pitchFamily="34" charset="77"/>
              </a:rPr>
              <a:t>officia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deserunt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mollit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anim</a:t>
            </a:r>
            <a:r>
              <a:rPr lang="en-GB" sz="1200" dirty="0">
                <a:latin typeface="Raleway" panose="020B0503030101060003" pitchFamily="34" charset="77"/>
              </a:rPr>
              <a:t> id </a:t>
            </a:r>
            <a:r>
              <a:rPr lang="en-GB" sz="1200" dirty="0" err="1">
                <a:latin typeface="Raleway" panose="020B0503030101060003" pitchFamily="34" charset="77"/>
              </a:rPr>
              <a:t>est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laborum</a:t>
            </a:r>
            <a:r>
              <a:rPr lang="en-GB" sz="1200" dirty="0">
                <a:latin typeface="Raleway" panose="020B0503030101060003" pitchFamily="34" charset="77"/>
              </a:rPr>
              <a:t>. Lorem ipsum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sit </a:t>
            </a:r>
            <a:r>
              <a:rPr lang="en-GB" sz="1200" dirty="0" err="1">
                <a:latin typeface="Raleway" panose="020B0503030101060003" pitchFamily="34" charset="77"/>
              </a:rPr>
              <a:t>amet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consectetur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adipiscing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elit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sed</a:t>
            </a:r>
            <a:r>
              <a:rPr lang="en-GB" sz="1200" dirty="0">
                <a:latin typeface="Raleway" panose="020B0503030101060003" pitchFamily="34" charset="77"/>
              </a:rPr>
              <a:t> do </a:t>
            </a:r>
            <a:r>
              <a:rPr lang="en-GB" sz="1200" dirty="0" err="1">
                <a:latin typeface="Raleway" panose="020B0503030101060003" pitchFamily="34" charset="77"/>
              </a:rPr>
              <a:t>eiusmod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tempor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incididunt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labore</a:t>
            </a:r>
            <a:r>
              <a:rPr lang="en-GB" sz="1200" dirty="0">
                <a:latin typeface="Raleway" panose="020B0503030101060003" pitchFamily="34" charset="77"/>
              </a:rPr>
              <a:t> et dolore magna </a:t>
            </a:r>
            <a:r>
              <a:rPr lang="en-GB" sz="1200" dirty="0" err="1">
                <a:latin typeface="Raleway" panose="020B0503030101060003" pitchFamily="34" charset="77"/>
              </a:rPr>
              <a:t>aliqua</a:t>
            </a:r>
            <a:r>
              <a:rPr lang="en-GB" sz="1200" dirty="0">
                <a:latin typeface="Raleway" panose="020B0503030101060003" pitchFamily="34" charset="77"/>
              </a:rPr>
              <a:t>. Ut </a:t>
            </a:r>
            <a:r>
              <a:rPr lang="en-GB" sz="1200" dirty="0" err="1">
                <a:latin typeface="Raleway" panose="020B0503030101060003" pitchFamily="34" charset="77"/>
              </a:rPr>
              <a:t>enim</a:t>
            </a:r>
            <a:r>
              <a:rPr lang="en-GB" sz="1200" dirty="0">
                <a:latin typeface="Raleway" panose="020B0503030101060003" pitchFamily="34" charset="77"/>
              </a:rPr>
              <a:t> ad minim </a:t>
            </a:r>
            <a:r>
              <a:rPr lang="en-GB" sz="1200" dirty="0" err="1">
                <a:latin typeface="Raleway" panose="020B0503030101060003" pitchFamily="34" charset="77"/>
              </a:rPr>
              <a:t>veniam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quis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nostrud</a:t>
            </a:r>
            <a:r>
              <a:rPr lang="en-GB" sz="1200" dirty="0">
                <a:latin typeface="Raleway" panose="020B0503030101060003" pitchFamily="34" charset="77"/>
              </a:rPr>
              <a:t> exercitation </a:t>
            </a:r>
            <a:r>
              <a:rPr lang="en-GB" sz="1200" dirty="0" err="1">
                <a:latin typeface="Raleway" panose="020B0503030101060003" pitchFamily="34" charset="77"/>
              </a:rPr>
              <a:t>ullamco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laboris</a:t>
            </a:r>
            <a:r>
              <a:rPr lang="en-GB" sz="1200" dirty="0">
                <a:latin typeface="Raleway" panose="020B0503030101060003" pitchFamily="34" charset="77"/>
              </a:rPr>
              <a:t> nisi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aliquip</a:t>
            </a:r>
            <a:r>
              <a:rPr lang="en-GB" sz="1200" dirty="0">
                <a:latin typeface="Raleway" panose="020B0503030101060003" pitchFamily="34" charset="77"/>
              </a:rPr>
              <a:t> ex </a:t>
            </a:r>
            <a:r>
              <a:rPr lang="en-GB" sz="1200" dirty="0" err="1">
                <a:latin typeface="Raleway" panose="020B0503030101060003" pitchFamily="34" charset="77"/>
              </a:rPr>
              <a:t>ea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commodo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consequat</a:t>
            </a:r>
            <a:r>
              <a:rPr lang="en-GB" sz="1200" dirty="0">
                <a:latin typeface="Raleway" panose="020B0503030101060003" pitchFamily="34" charset="77"/>
              </a:rPr>
              <a:t>. Duis </a:t>
            </a:r>
            <a:r>
              <a:rPr lang="en-GB" sz="1200" dirty="0" err="1">
                <a:latin typeface="Raleway" panose="020B0503030101060003" pitchFamily="34" charset="77"/>
              </a:rPr>
              <a:t>aute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irure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reprehenderit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voluptate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velit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esse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cillum</a:t>
            </a:r>
            <a:r>
              <a:rPr lang="en-GB" sz="1200" dirty="0">
                <a:latin typeface="Raleway" panose="020B0503030101060003" pitchFamily="34" charset="77"/>
              </a:rPr>
              <a:t> dolore </a:t>
            </a:r>
            <a:r>
              <a:rPr lang="en-GB" sz="1200" dirty="0" err="1">
                <a:latin typeface="Raleway" panose="020B0503030101060003" pitchFamily="34" charset="77"/>
              </a:rPr>
              <a:t>eu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fugiat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nulla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pariatur</a:t>
            </a:r>
            <a:r>
              <a:rPr lang="en-GB" sz="1200" dirty="0">
                <a:latin typeface="Raleway" panose="020B0503030101060003" pitchFamily="34" charset="77"/>
              </a:rPr>
              <a:t>. </a:t>
            </a:r>
            <a:r>
              <a:rPr lang="en-GB" sz="1200" dirty="0" err="1">
                <a:latin typeface="Raleway" panose="020B0503030101060003" pitchFamily="34" charset="77"/>
              </a:rPr>
              <a:t>Excepteur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sint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occaecat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cupidatat</a:t>
            </a:r>
            <a:r>
              <a:rPr lang="en-GB" sz="1200" dirty="0">
                <a:latin typeface="Raleway" panose="020B0503030101060003" pitchFamily="34" charset="77"/>
              </a:rPr>
              <a:t> non </a:t>
            </a:r>
            <a:r>
              <a:rPr lang="en-GB" sz="1200" dirty="0" err="1">
                <a:latin typeface="Raleway" panose="020B0503030101060003" pitchFamily="34" charset="77"/>
              </a:rPr>
              <a:t>proident</a:t>
            </a:r>
            <a:r>
              <a:rPr lang="en-GB" sz="1200" dirty="0">
                <a:latin typeface="Raleway" panose="020B0503030101060003" pitchFamily="34" charset="77"/>
              </a:rPr>
              <a:t>, sunt in culpa qui </a:t>
            </a:r>
            <a:r>
              <a:rPr lang="en-GB" sz="1200" dirty="0" err="1">
                <a:latin typeface="Raleway" panose="020B0503030101060003" pitchFamily="34" charset="77"/>
              </a:rPr>
              <a:t>officia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deserunt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mollit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anim</a:t>
            </a:r>
            <a:r>
              <a:rPr lang="en-GB" sz="1200" dirty="0">
                <a:latin typeface="Raleway" panose="020B0503030101060003" pitchFamily="34" charset="77"/>
              </a:rPr>
              <a:t> id </a:t>
            </a:r>
            <a:r>
              <a:rPr lang="en-GB" sz="1200" dirty="0" err="1">
                <a:latin typeface="Raleway" panose="020B0503030101060003" pitchFamily="34" charset="77"/>
              </a:rPr>
              <a:t>est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laborum</a:t>
            </a:r>
            <a:r>
              <a:rPr lang="en-GB" sz="1200" dirty="0">
                <a:latin typeface="Raleway" panose="020B0503030101060003" pitchFamily="34" charset="77"/>
              </a:rPr>
              <a:t>.</a:t>
            </a:r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  <a:p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  <a:p>
            <a:r>
              <a:rPr lang="en-GB" sz="1200" dirty="0">
                <a:latin typeface="Raleway" panose="020B0503030101060003" pitchFamily="34" charset="77"/>
              </a:rPr>
              <a:t>Lorem ipsum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sit </a:t>
            </a:r>
            <a:r>
              <a:rPr lang="en-GB" sz="1200" dirty="0" err="1">
                <a:latin typeface="Raleway" panose="020B0503030101060003" pitchFamily="34" charset="77"/>
              </a:rPr>
              <a:t>amet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consectetur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adipiscing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elit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sed</a:t>
            </a:r>
            <a:r>
              <a:rPr lang="en-GB" sz="1200" dirty="0">
                <a:latin typeface="Raleway" panose="020B0503030101060003" pitchFamily="34" charset="77"/>
              </a:rPr>
              <a:t> do </a:t>
            </a:r>
            <a:r>
              <a:rPr lang="en-GB" sz="1200" dirty="0" err="1">
                <a:latin typeface="Raleway" panose="020B0503030101060003" pitchFamily="34" charset="77"/>
              </a:rPr>
              <a:t>eiusmod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tempor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incididunt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labore</a:t>
            </a:r>
            <a:r>
              <a:rPr lang="en-GB" sz="1200" dirty="0">
                <a:latin typeface="Raleway" panose="020B0503030101060003" pitchFamily="34" charset="77"/>
              </a:rPr>
              <a:t> et dolore magna </a:t>
            </a:r>
            <a:r>
              <a:rPr lang="en-GB" sz="1200" dirty="0" err="1">
                <a:latin typeface="Raleway" panose="020B0503030101060003" pitchFamily="34" charset="77"/>
              </a:rPr>
              <a:t>aliqua</a:t>
            </a:r>
            <a:r>
              <a:rPr lang="en-GB" sz="1200" dirty="0">
                <a:latin typeface="Raleway" panose="020B0503030101060003" pitchFamily="34" charset="77"/>
              </a:rPr>
              <a:t>. Ut </a:t>
            </a:r>
            <a:r>
              <a:rPr lang="en-GB" sz="1200" dirty="0" err="1">
                <a:latin typeface="Raleway" panose="020B0503030101060003" pitchFamily="34" charset="77"/>
              </a:rPr>
              <a:t>enim</a:t>
            </a:r>
            <a:r>
              <a:rPr lang="en-GB" sz="1200" dirty="0">
                <a:latin typeface="Raleway" panose="020B0503030101060003" pitchFamily="34" charset="77"/>
              </a:rPr>
              <a:t> ad minim </a:t>
            </a:r>
            <a:r>
              <a:rPr lang="en-GB" sz="1200" dirty="0" err="1">
                <a:latin typeface="Raleway" panose="020B0503030101060003" pitchFamily="34" charset="77"/>
              </a:rPr>
              <a:t>veniam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quis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nostrud</a:t>
            </a:r>
            <a:r>
              <a:rPr lang="en-GB" sz="1200" dirty="0">
                <a:latin typeface="Raleway" panose="020B0503030101060003" pitchFamily="34" charset="77"/>
              </a:rPr>
              <a:t> exercitation </a:t>
            </a:r>
            <a:r>
              <a:rPr lang="en-GB" sz="1200" dirty="0" err="1">
                <a:latin typeface="Raleway" panose="020B0503030101060003" pitchFamily="34" charset="77"/>
              </a:rPr>
              <a:t>ullamco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laboris</a:t>
            </a:r>
            <a:r>
              <a:rPr lang="en-GB" sz="1200" dirty="0">
                <a:latin typeface="Raleway" panose="020B0503030101060003" pitchFamily="34" charset="77"/>
              </a:rPr>
              <a:t> nisi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aliquip</a:t>
            </a:r>
            <a:r>
              <a:rPr lang="en-GB" sz="1200" dirty="0">
                <a:latin typeface="Raleway" panose="020B0503030101060003" pitchFamily="34" charset="77"/>
              </a:rPr>
              <a:t> ex </a:t>
            </a:r>
            <a:r>
              <a:rPr lang="en-GB" sz="1200" dirty="0" err="1">
                <a:latin typeface="Raleway" panose="020B0503030101060003" pitchFamily="34" charset="77"/>
              </a:rPr>
              <a:t>ea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commodo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consequat</a:t>
            </a:r>
            <a:r>
              <a:rPr lang="en-GB" sz="1200" dirty="0">
                <a:latin typeface="Raleway" panose="020B0503030101060003" pitchFamily="34" charset="77"/>
              </a:rPr>
              <a:t>. Duis </a:t>
            </a:r>
            <a:r>
              <a:rPr lang="en-GB" sz="1200" dirty="0" err="1">
                <a:latin typeface="Raleway" panose="020B0503030101060003" pitchFamily="34" charset="77"/>
              </a:rPr>
              <a:t>aute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irure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reprehenderit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voluptate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velit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esse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cillum</a:t>
            </a:r>
            <a:r>
              <a:rPr lang="en-GB" sz="1200" dirty="0">
                <a:latin typeface="Raleway" panose="020B0503030101060003" pitchFamily="34" charset="77"/>
              </a:rPr>
              <a:t> dolore </a:t>
            </a:r>
            <a:r>
              <a:rPr lang="en-GB" sz="1200" dirty="0" err="1">
                <a:latin typeface="Raleway" panose="020B0503030101060003" pitchFamily="34" charset="77"/>
              </a:rPr>
              <a:t>eu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fugiat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nulla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pariatur</a:t>
            </a:r>
            <a:r>
              <a:rPr lang="en-GB" sz="1200" dirty="0">
                <a:latin typeface="Raleway" panose="020B0503030101060003" pitchFamily="34" charset="77"/>
              </a:rPr>
              <a:t>. </a:t>
            </a:r>
            <a:r>
              <a:rPr lang="en-GB" sz="1200" dirty="0" err="1">
                <a:latin typeface="Raleway" panose="020B0503030101060003" pitchFamily="34" charset="77"/>
              </a:rPr>
              <a:t>Excepteur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sint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occaecat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cupidatat</a:t>
            </a:r>
            <a:r>
              <a:rPr lang="en-GB" sz="1200" dirty="0">
                <a:latin typeface="Raleway" panose="020B0503030101060003" pitchFamily="34" charset="77"/>
              </a:rPr>
              <a:t> non </a:t>
            </a:r>
            <a:r>
              <a:rPr lang="en-GB" sz="1200" dirty="0" err="1">
                <a:latin typeface="Raleway" panose="020B0503030101060003" pitchFamily="34" charset="77"/>
              </a:rPr>
              <a:t>proident</a:t>
            </a:r>
            <a:r>
              <a:rPr lang="en-GB" sz="1200" dirty="0">
                <a:latin typeface="Raleway" panose="020B0503030101060003" pitchFamily="34" charset="77"/>
              </a:rPr>
              <a:t>, sunt in culpa qui </a:t>
            </a:r>
            <a:r>
              <a:rPr lang="en-GB" sz="1200" dirty="0" err="1">
                <a:latin typeface="Raleway" panose="020B0503030101060003" pitchFamily="34" charset="77"/>
              </a:rPr>
              <a:t>officia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deserunt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mollit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anim</a:t>
            </a:r>
            <a:r>
              <a:rPr lang="en-GB" sz="1200" dirty="0">
                <a:latin typeface="Raleway" panose="020B0503030101060003" pitchFamily="34" charset="77"/>
              </a:rPr>
              <a:t> id </a:t>
            </a:r>
            <a:r>
              <a:rPr lang="en-GB" sz="1200" dirty="0" err="1">
                <a:latin typeface="Raleway" panose="020B0503030101060003" pitchFamily="34" charset="77"/>
              </a:rPr>
              <a:t>est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laborum</a:t>
            </a:r>
            <a:r>
              <a:rPr lang="en-GB" sz="1200" dirty="0">
                <a:latin typeface="Raleway" panose="020B0503030101060003" pitchFamily="34" charset="77"/>
              </a:rPr>
              <a:t>.</a:t>
            </a:r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  <a:p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  <a:p>
            <a:r>
              <a:rPr lang="en-GB" sz="1200" dirty="0">
                <a:latin typeface="Raleway" panose="020B0503030101060003" pitchFamily="34" charset="77"/>
              </a:rPr>
              <a:t>Lorem ipsum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sit </a:t>
            </a:r>
            <a:r>
              <a:rPr lang="en-GB" sz="1200" dirty="0" err="1">
                <a:latin typeface="Raleway" panose="020B0503030101060003" pitchFamily="34" charset="77"/>
              </a:rPr>
              <a:t>amet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consectetur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adipiscing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elit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sed</a:t>
            </a:r>
            <a:r>
              <a:rPr lang="en-GB" sz="1200" dirty="0">
                <a:latin typeface="Raleway" panose="020B0503030101060003" pitchFamily="34" charset="77"/>
              </a:rPr>
              <a:t> do </a:t>
            </a:r>
            <a:r>
              <a:rPr lang="en-GB" sz="1200" dirty="0" err="1">
                <a:latin typeface="Raleway" panose="020B0503030101060003" pitchFamily="34" charset="77"/>
              </a:rPr>
              <a:t>eiusmod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tempor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incididunt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labore</a:t>
            </a:r>
            <a:r>
              <a:rPr lang="en-GB" sz="1200" dirty="0">
                <a:latin typeface="Raleway" panose="020B0503030101060003" pitchFamily="34" charset="77"/>
              </a:rPr>
              <a:t> et dolore magna </a:t>
            </a:r>
            <a:r>
              <a:rPr lang="en-GB" sz="1200" dirty="0" err="1">
                <a:latin typeface="Raleway" panose="020B0503030101060003" pitchFamily="34" charset="77"/>
              </a:rPr>
              <a:t>aliqua</a:t>
            </a:r>
            <a:r>
              <a:rPr lang="en-GB" sz="1200" dirty="0">
                <a:latin typeface="Raleway" panose="020B0503030101060003" pitchFamily="34" charset="77"/>
              </a:rPr>
              <a:t>. Ut </a:t>
            </a:r>
            <a:r>
              <a:rPr lang="en-GB" sz="1200" dirty="0" err="1">
                <a:latin typeface="Raleway" panose="020B0503030101060003" pitchFamily="34" charset="77"/>
              </a:rPr>
              <a:t>enim</a:t>
            </a:r>
            <a:r>
              <a:rPr lang="en-GB" sz="1200" dirty="0">
                <a:latin typeface="Raleway" panose="020B0503030101060003" pitchFamily="34" charset="77"/>
              </a:rPr>
              <a:t> ad minim </a:t>
            </a:r>
            <a:r>
              <a:rPr lang="en-GB" sz="1200" dirty="0" err="1">
                <a:latin typeface="Raleway" panose="020B0503030101060003" pitchFamily="34" charset="77"/>
              </a:rPr>
              <a:t>veniam</a:t>
            </a:r>
            <a:r>
              <a:rPr lang="en-GB" sz="1200" dirty="0">
                <a:latin typeface="Raleway" panose="020B0503030101060003" pitchFamily="34" charset="77"/>
              </a:rPr>
              <a:t>, </a:t>
            </a:r>
            <a:r>
              <a:rPr lang="en-GB" sz="1200" dirty="0" err="1">
                <a:latin typeface="Raleway" panose="020B0503030101060003" pitchFamily="34" charset="77"/>
              </a:rPr>
              <a:t>quis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nostrud</a:t>
            </a:r>
            <a:r>
              <a:rPr lang="en-GB" sz="1200" dirty="0">
                <a:latin typeface="Raleway" panose="020B0503030101060003" pitchFamily="34" charset="77"/>
              </a:rPr>
              <a:t> exercitation </a:t>
            </a:r>
            <a:r>
              <a:rPr lang="en-GB" sz="1200" dirty="0" err="1">
                <a:latin typeface="Raleway" panose="020B0503030101060003" pitchFamily="34" charset="77"/>
              </a:rPr>
              <a:t>ullamco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laboris</a:t>
            </a:r>
            <a:r>
              <a:rPr lang="en-GB" sz="1200" dirty="0">
                <a:latin typeface="Raleway" panose="020B0503030101060003" pitchFamily="34" charset="77"/>
              </a:rPr>
              <a:t> nisi </a:t>
            </a:r>
            <a:r>
              <a:rPr lang="en-GB" sz="1200" dirty="0" err="1">
                <a:latin typeface="Raleway" panose="020B0503030101060003" pitchFamily="34" charset="77"/>
              </a:rPr>
              <a:t>ut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aliquip</a:t>
            </a:r>
            <a:r>
              <a:rPr lang="en-GB" sz="1200" dirty="0">
                <a:latin typeface="Raleway" panose="020B0503030101060003" pitchFamily="34" charset="77"/>
              </a:rPr>
              <a:t> ex </a:t>
            </a:r>
            <a:r>
              <a:rPr lang="en-GB" sz="1200" dirty="0" err="1">
                <a:latin typeface="Raleway" panose="020B0503030101060003" pitchFamily="34" charset="77"/>
              </a:rPr>
              <a:t>ea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commodo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consequat</a:t>
            </a:r>
            <a:r>
              <a:rPr lang="en-GB" sz="1200" dirty="0">
                <a:latin typeface="Raleway" panose="020B0503030101060003" pitchFamily="34" charset="77"/>
              </a:rPr>
              <a:t>. Duis </a:t>
            </a:r>
            <a:r>
              <a:rPr lang="en-GB" sz="1200" dirty="0" err="1">
                <a:latin typeface="Raleway" panose="020B0503030101060003" pitchFamily="34" charset="77"/>
              </a:rPr>
              <a:t>aute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irure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dolor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reprehenderit</a:t>
            </a:r>
            <a:r>
              <a:rPr lang="en-GB" sz="1200" dirty="0">
                <a:latin typeface="Raleway" panose="020B0503030101060003" pitchFamily="34" charset="77"/>
              </a:rPr>
              <a:t> in </a:t>
            </a:r>
            <a:r>
              <a:rPr lang="en-GB" sz="1200" dirty="0" err="1">
                <a:latin typeface="Raleway" panose="020B0503030101060003" pitchFamily="34" charset="77"/>
              </a:rPr>
              <a:t>voluptate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velit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esse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cillum</a:t>
            </a:r>
            <a:r>
              <a:rPr lang="en-GB" sz="1200" dirty="0">
                <a:latin typeface="Raleway" panose="020B0503030101060003" pitchFamily="34" charset="77"/>
              </a:rPr>
              <a:t> dolore </a:t>
            </a:r>
            <a:r>
              <a:rPr lang="en-GB" sz="1200" dirty="0" err="1">
                <a:latin typeface="Raleway" panose="020B0503030101060003" pitchFamily="34" charset="77"/>
              </a:rPr>
              <a:t>eu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fugiat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nulla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pariatur</a:t>
            </a:r>
            <a:r>
              <a:rPr lang="en-GB" sz="1200" dirty="0">
                <a:latin typeface="Raleway" panose="020B0503030101060003" pitchFamily="34" charset="77"/>
              </a:rPr>
              <a:t>. </a:t>
            </a:r>
            <a:r>
              <a:rPr lang="en-GB" sz="1200" dirty="0" err="1">
                <a:latin typeface="Raleway" panose="020B0503030101060003" pitchFamily="34" charset="77"/>
              </a:rPr>
              <a:t>Excepteur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sint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occaecat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cupidatat</a:t>
            </a:r>
            <a:r>
              <a:rPr lang="en-GB" sz="1200" dirty="0">
                <a:latin typeface="Raleway" panose="020B0503030101060003" pitchFamily="34" charset="77"/>
              </a:rPr>
              <a:t> non </a:t>
            </a:r>
            <a:r>
              <a:rPr lang="en-GB" sz="1200" dirty="0" err="1">
                <a:latin typeface="Raleway" panose="020B0503030101060003" pitchFamily="34" charset="77"/>
              </a:rPr>
              <a:t>proident</a:t>
            </a:r>
            <a:r>
              <a:rPr lang="en-GB" sz="1200" dirty="0">
                <a:latin typeface="Raleway" panose="020B0503030101060003" pitchFamily="34" charset="77"/>
              </a:rPr>
              <a:t>, sunt in culpa qui </a:t>
            </a:r>
            <a:r>
              <a:rPr lang="en-GB" sz="1200" dirty="0" err="1">
                <a:latin typeface="Raleway" panose="020B0503030101060003" pitchFamily="34" charset="77"/>
              </a:rPr>
              <a:t>officia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deserunt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mollit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anim</a:t>
            </a:r>
            <a:r>
              <a:rPr lang="en-GB" sz="1200" dirty="0">
                <a:latin typeface="Raleway" panose="020B0503030101060003" pitchFamily="34" charset="77"/>
              </a:rPr>
              <a:t> id </a:t>
            </a:r>
            <a:r>
              <a:rPr lang="en-GB" sz="1200" dirty="0" err="1">
                <a:latin typeface="Raleway" panose="020B0503030101060003" pitchFamily="34" charset="77"/>
              </a:rPr>
              <a:t>est</a:t>
            </a:r>
            <a:r>
              <a:rPr lang="en-GB" sz="1200" dirty="0">
                <a:latin typeface="Raleway" panose="020B0503030101060003" pitchFamily="34" charset="77"/>
              </a:rPr>
              <a:t> </a:t>
            </a:r>
            <a:r>
              <a:rPr lang="en-GB" sz="1200" dirty="0" err="1">
                <a:latin typeface="Raleway" panose="020B0503030101060003" pitchFamily="34" charset="77"/>
              </a:rPr>
              <a:t>laborum</a:t>
            </a:r>
            <a:r>
              <a:rPr lang="en-GB" sz="1200" dirty="0">
                <a:latin typeface="Raleway" panose="020B0503030101060003" pitchFamily="34" charset="77"/>
              </a:rPr>
              <a:t>.</a:t>
            </a:r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  <a:p>
            <a:endParaRPr lang="en-SI" sz="12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9536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CBDF5E-18FE-CC42-80BF-3AEA1EF67941}"/>
              </a:ext>
            </a:extLst>
          </p:cNvPr>
          <p:cNvSpPr txBox="1"/>
          <p:nvPr/>
        </p:nvSpPr>
        <p:spPr>
          <a:xfrm>
            <a:off x="845049" y="2805955"/>
            <a:ext cx="745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sz="4000" b="1" dirty="0">
                <a:solidFill>
                  <a:schemeClr val="bg1"/>
                </a:solidFill>
                <a:latin typeface="Raleway Black" panose="020B0503030101060003" pitchFamily="34" charset="77"/>
              </a:rPr>
              <a:t>Hvala vsem sodelujočim!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DA4A6-0226-0741-8242-F6AFDD4CEB88}"/>
              </a:ext>
            </a:extLst>
          </p:cNvPr>
          <p:cNvSpPr txBox="1"/>
          <p:nvPr/>
        </p:nvSpPr>
        <p:spPr>
          <a:xfrm>
            <a:off x="845048" y="3883029"/>
            <a:ext cx="745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I" dirty="0">
                <a:solidFill>
                  <a:schemeClr val="bg1"/>
                </a:solidFill>
                <a:latin typeface="Raleway" panose="020B0503030101060003" pitchFamily="34" charset="77"/>
              </a:rPr>
              <a:t>Ime in priimek</a:t>
            </a:r>
          </a:p>
        </p:txBody>
      </p:sp>
    </p:spTree>
    <p:extLst>
      <p:ext uri="{BB962C8B-B14F-4D97-AF65-F5344CB8AC3E}">
        <p14:creationId xmlns:p14="http://schemas.microsoft.com/office/powerpoint/2010/main" val="3687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400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Raleway</vt:lpstr>
      <vt:lpstr>Raleway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 Črv</dc:creator>
  <cp:lastModifiedBy>Sonja Črv</cp:lastModifiedBy>
  <cp:revision>4</cp:revision>
  <dcterms:created xsi:type="dcterms:W3CDTF">2020-03-11T10:51:44Z</dcterms:created>
  <dcterms:modified xsi:type="dcterms:W3CDTF">2020-06-03T10:18:56Z</dcterms:modified>
</cp:coreProperties>
</file>